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8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58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6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9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9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4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26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0D19-FB2F-4E72-8900-1354710F56EB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89C5-E8A3-44D0-AB30-C8D0F1230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4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Best Way to Frame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18531"/>
            <a:ext cx="4623487" cy="218620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Resources on components for a variety of audiences.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886" y="776287"/>
            <a:ext cx="5930487" cy="4337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19" y="5016328"/>
            <a:ext cx="5922254" cy="136165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838200" y="4189882"/>
            <a:ext cx="4623486" cy="218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6" y="5980670"/>
            <a:ext cx="531715" cy="53546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189882"/>
            <a:ext cx="4623486" cy="2186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Technical Resources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Industry Information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63124" y="776287"/>
            <a:ext cx="5922249" cy="559979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940913"/>
            <a:ext cx="6870357" cy="897924"/>
          </a:xfrm>
          <a:prstGeom prst="rect">
            <a:avLst/>
          </a:prstGeom>
          <a:gradFill flip="none" rotWithShape="1">
            <a:gsLst>
              <a:gs pos="0">
                <a:srgbClr val="3CA23D">
                  <a:shade val="30000"/>
                  <a:satMod val="115000"/>
                </a:srgbClr>
              </a:gs>
              <a:gs pos="50000">
                <a:srgbClr val="3CA23D">
                  <a:shade val="67500"/>
                  <a:satMod val="115000"/>
                </a:srgbClr>
              </a:gs>
              <a:gs pos="100000">
                <a:srgbClr val="3CA23D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8852" y="3097430"/>
            <a:ext cx="6850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www.bestwaytoframe.com/*company*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52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13712</TotalTime>
  <Words>23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Best Way to Frame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Soderlund</dc:creator>
  <cp:lastModifiedBy>Laura Soderlund</cp:lastModifiedBy>
  <cp:revision>8</cp:revision>
  <dcterms:created xsi:type="dcterms:W3CDTF">2018-08-29T17:46:55Z</dcterms:created>
  <dcterms:modified xsi:type="dcterms:W3CDTF">2018-09-19T22:41:25Z</dcterms:modified>
</cp:coreProperties>
</file>